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8" r:id="rId3"/>
    <p:sldId id="296" r:id="rId4"/>
    <p:sldId id="259" r:id="rId5"/>
    <p:sldId id="260" r:id="rId6"/>
    <p:sldId id="263" r:id="rId7"/>
    <p:sldId id="264" r:id="rId8"/>
    <p:sldId id="266" r:id="rId9"/>
    <p:sldId id="292" r:id="rId10"/>
    <p:sldId id="289" r:id="rId11"/>
    <p:sldId id="291" r:id="rId12"/>
    <p:sldId id="261" r:id="rId13"/>
    <p:sldId id="282" r:id="rId14"/>
    <p:sldId id="270" r:id="rId15"/>
    <p:sldId id="278" r:id="rId16"/>
    <p:sldId id="281" r:id="rId17"/>
    <p:sldId id="277" r:id="rId18"/>
    <p:sldId id="279" r:id="rId19"/>
    <p:sldId id="280" r:id="rId20"/>
    <p:sldId id="284" r:id="rId21"/>
    <p:sldId id="269" r:id="rId22"/>
    <p:sldId id="275" r:id="rId23"/>
    <p:sldId id="276" r:id="rId24"/>
    <p:sldId id="283" r:id="rId25"/>
    <p:sldId id="271" r:id="rId26"/>
    <p:sldId id="298" r:id="rId27"/>
    <p:sldId id="299" r:id="rId28"/>
    <p:sldId id="287" r:id="rId29"/>
    <p:sldId id="288" r:id="rId30"/>
    <p:sldId id="285" r:id="rId31"/>
    <p:sldId id="300" r:id="rId32"/>
    <p:sldId id="272" r:id="rId33"/>
    <p:sldId id="273" r:id="rId34"/>
    <p:sldId id="30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8:18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6:26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24575,'30'1'0,"-1"2"0,36 9 0,-9-2 0,-27-5 0,42 14 0,-51-12 0,0-1 0,1-1 0,0-1 0,32 2 0,-10-5 0,174-4 0,-154-9 0,-47 8 0,0 0 0,20 0 0,-16 1 0,0-1 0,-1 0 0,1-2 0,-1 0 0,24-11 0,-16 6 0,40-10 0,-57 19 0,0 0 0,0 1 0,0 0 0,0 0 0,0 1 0,0 0 0,20 4 0,35 6 0,0-2 0,117-3 0,-82-7 0,137 4 0,-167 11 0,-51-9 0,0 0 0,28 1 0,71-6 0,49 2 0,-97 11 0,-51-7 0,1-2 0,27 3 0,-46-6 0,48 1 0,83 13 0,-103-10-682,45 2-1,-52-5-6143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6:3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24575,'441'0'0,"-422"-1"0,0-1 0,-1-1 0,19-5 0,-17 4 0,1 0 0,26-2 0,483 5 0,-256 3 0,374-2 0,-629 1 0,0 1 0,-1 1 0,19 5 0,-17-4 0,0 0 0,28 2 0,344-5 0,-187-3 0,-186 3 0,1 1 0,34 8 0,-33-5 0,0-2 0,24 2 0,208-4 0,-116-2 0,-117 2 0,-1 1 0,35 8 0,-33-6 0,0 0 0,25 1 0,86 8 0,-83-7 0,56 1 0,905-8 0,-993-1 0,-1 0 0,0-1 0,1-1 0,-2 0 0,1-1 0,0-1 0,16-9 0,19-6 0,-16 7 0,-23 9 0,0 0 0,1 0 0,0 1 0,0 1 0,0 0 0,17-1 0,-5 3-455,0-2 0,38-8 0,-46 6-6371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7:54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1976 288 24575,'-934'0'0,"909"1"0,0 1 0,-33 8 0,32-4 0,-48 2 0,-213-7 0,134-3 0,130 1 0,0-2 0,1-1 0,-1-1 0,-35-12 0,-15-4 0,187 20 0,-70 8 0,-31-4 0,0-1 0,1 0 0,17-1 0,-27-1 0,-1 0 0,1-1 0,0 1 0,0-1 0,-1 0 0,1 0 0,0 0 0,-1-1 0,1 1 0,-1-1 0,0 0 0,0 0 0,1 0 0,-1 0 0,0 0 0,3-4 0,24-23 0,-21 23 0,-1-2 0,0 1 0,-1-1 0,9-12 0,-11 12 0,1 1 0,1 0 0,-1 0 0,1 0 0,0 1 0,0 0 0,1 0 0,0 1 0,0 0 0,0 0 0,1 1 0,-1 0 0,1 0 0,0 1 0,0 0 0,1 1 0,-1 0 0,0 0 0,1 1 0,-1 0 0,13 1 0,-12 0 0,-1 0 0,0-1 0,0-1 0,0 0 0,14-4 0,-21 6 0,0-1 0,1 0 0,-1 0 0,0 0 0,1 0 0,-1 0 0,0-1 0,0 1 0,0-1 0,0 1 0,0-1 0,0 0 0,-1 0 0,1 0 0,0 0 0,-1 0 0,1 0 0,-1 0 0,0 0 0,0-1 0,0 1 0,0 0 0,0-1 0,0-4 0,-1 6 0,0 0 0,0 0 0,0 1 0,-1-1 0,1 0 0,0 1 0,-1-1 0,1 0 0,0 0 0,-1 1 0,1-1 0,-1 0 0,1 1 0,-1-1 0,1 1 0,-1-1 0,1 1 0,-1-1 0,0 1 0,1-1 0,-1 1 0,0 0 0,0-1 0,1 1 0,-1 0 0,0 0 0,0-1 0,1 1 0,-1 0 0,0 0 0,0 0 0,0 0 0,-31-3 0,28 3 0,-6 0 0,0 1 0,1 0 0,-1 1 0,0 0 0,1 1 0,-1 0 0,-13 6 0,-63 35 0,63-30 0,0 0 0,1 1 0,-28 25 0,-90 77 0,108-87 0,-73 60 0,26-37 0,-42 32 0,120-84 0,0 0 0,-1 0 0,1 0 0,0 0 0,-1 1 0,1-1 0,0 1 0,0-1 0,0 1 0,0-1 0,1 1 0,-1 0 0,0-1 0,0 4 0,1-4 0,0 0 0,0 0 0,0 0 0,0 0 0,0 0 0,0 0 0,0 0 0,1 0 0,-1 0 0,0 0 0,1 0 0,-1 0 0,1 0 0,-1-1 0,1 1 0,-1 0 0,1 0 0,0-1 0,-1 1 0,2 1 0,2 1 0,1 0 0,0 0 0,0-1 0,-1 1 0,2-1 0,-1 0 0,0 0 0,9 1 0,114 31 0,51 17 0,2-7 0,-145-31 0,-24-9 0,0 1 0,1-2 0,22 5 0,34 7-261,-54-11-843,3 0-5722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8:5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8:18:5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01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5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8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0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6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5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3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2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0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FA26A-7A41-4F30-8350-949B48EC7F89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A670F-7FE8-4D93-B50C-39058EE23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81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23.194.41.11/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223.194.41.1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BF45-742A-A9F3-6813-5AD27858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 err="1"/>
              <a:t>PCClient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890BD-0A0A-2775-4C2E-CB38FB76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400" dirty="0" err="1"/>
              <a:t>BlackCat</a:t>
            </a:r>
            <a:r>
              <a:rPr lang="en-US" altLang="ko-KR" sz="2400" dirty="0"/>
              <a:t> 6</a:t>
            </a:r>
            <a:r>
              <a:rPr lang="ko-KR" altLang="en-US" sz="2400" dirty="0"/>
              <a:t>기 김주호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66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F1825E-3F7E-35D5-86B0-F493CB39B50A}"/>
              </a:ext>
            </a:extLst>
          </p:cNvPr>
          <p:cNvSpPr txBox="1"/>
          <p:nvPr/>
        </p:nvSpPr>
        <p:spPr>
          <a:xfrm>
            <a:off x="744115" y="249207"/>
            <a:ext cx="58899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광운대 학생만 컴퓨터 사용 가능</a:t>
            </a:r>
            <a:endParaRPr lang="en-US" altLang="ko-KR" sz="3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AE0894-3926-D398-7AC0-64F3DF0058AD}"/>
                  </a:ext>
                </a:extLst>
              </p14:cNvPr>
              <p14:cNvContentPartPr/>
              <p14:nvPr/>
            </p14:nvContentPartPr>
            <p14:xfrm>
              <a:off x="8079994" y="6185873"/>
              <a:ext cx="969840" cy="3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AE0894-3926-D398-7AC0-64F3DF0058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0994" y="6176873"/>
                <a:ext cx="987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2F1554-12FC-A2AB-A00C-608F1D5B8B8F}"/>
                  </a:ext>
                </a:extLst>
              </p14:cNvPr>
              <p14:cNvContentPartPr/>
              <p14:nvPr/>
            </p14:nvContentPartPr>
            <p14:xfrm>
              <a:off x="8098714" y="6504833"/>
              <a:ext cx="1932480" cy="4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2F1554-12FC-A2AB-A00C-608F1D5B8B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0074" y="6495833"/>
                <a:ext cx="195012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3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0B274-2546-023B-1135-3EF8F9BF3094}"/>
              </a:ext>
            </a:extLst>
          </p:cNvPr>
          <p:cNvSpPr txBox="1"/>
          <p:nvPr/>
        </p:nvSpPr>
        <p:spPr>
          <a:xfrm>
            <a:off x="2339652" y="799714"/>
            <a:ext cx="257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컴퓨터 이용시간 제한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B83F7-FDA6-791A-2087-6D4447D29956}"/>
              </a:ext>
            </a:extLst>
          </p:cNvPr>
          <p:cNvSpPr txBox="1"/>
          <p:nvPr/>
        </p:nvSpPr>
        <p:spPr>
          <a:xfrm>
            <a:off x="2339652" y="1378211"/>
            <a:ext cx="413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기능 제한 </a:t>
            </a:r>
            <a:r>
              <a:rPr lang="en-US" altLang="ko-KR" b="1" dirty="0">
                <a:solidFill>
                  <a:srgbClr val="FF0000"/>
                </a:solidFill>
              </a:rPr>
              <a:t>(WIN</a:t>
            </a:r>
            <a:r>
              <a:rPr lang="ko-KR" altLang="en-US" b="1" dirty="0">
                <a:solidFill>
                  <a:srgbClr val="FF0000"/>
                </a:solidFill>
              </a:rPr>
              <a:t>키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alt+tab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AE2A29-321B-32AC-FC69-2D5AA3B0D2DC}"/>
                  </a:ext>
                </a:extLst>
              </p14:cNvPr>
              <p14:cNvContentPartPr/>
              <p14:nvPr/>
            </p14:nvContentPartPr>
            <p14:xfrm>
              <a:off x="1546354" y="866513"/>
              <a:ext cx="711360" cy="27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AE2A29-321B-32AC-FC69-2D5AA3B0D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714" y="857873"/>
                <a:ext cx="729000" cy="2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65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PCClient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353" y="4272677"/>
            <a:ext cx="70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컴퓨터가 켜지면 자동실행됨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삭제해도 컴퓨터 재시작하면 좀비처럼 실행됨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707"/>
            <a:ext cx="6804889" cy="2618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AF3E3C-AB38-2D38-6062-B0094583DC94}"/>
                  </a:ext>
                </a:extLst>
              </p14:cNvPr>
              <p14:cNvContentPartPr/>
              <p14:nvPr/>
            </p14:nvContentPartPr>
            <p14:xfrm>
              <a:off x="4366234" y="520595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AF3E3C-AB38-2D38-6062-B0094583DC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7594" y="51973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371F3F-3B60-4DC9-DBFF-44C6B17CD579}"/>
                  </a:ext>
                </a:extLst>
              </p14:cNvPr>
              <p14:cNvContentPartPr/>
              <p14:nvPr/>
            </p14:nvContentPartPr>
            <p14:xfrm>
              <a:off x="1594954" y="468359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371F3F-3B60-4DC9-DBFF-44C6B17CD5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6314" y="46749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371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5EB9BE-0241-5EB7-51FF-1AC25DBB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" y="1238995"/>
            <a:ext cx="4968671" cy="5189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CF8B1-B26F-67EC-B072-80D102F5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70" y="1514412"/>
            <a:ext cx="5549174" cy="9527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BEB4C1-AC63-4B4E-CD7A-240B35F9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760293"/>
            <a:ext cx="4667659" cy="13374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1618D1-EB60-7667-DE23-961B780A2C60}"/>
              </a:ext>
            </a:extLst>
          </p:cNvPr>
          <p:cNvSpPr txBox="1"/>
          <p:nvPr/>
        </p:nvSpPr>
        <p:spPr>
          <a:xfrm>
            <a:off x="2829017" y="577614"/>
            <a:ext cx="6533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/>
              <a:t>Aceme.Core.dll </a:t>
            </a:r>
            <a:r>
              <a:rPr lang="ko-KR" altLang="en-US" sz="3000" b="1"/>
              <a:t>파일을 이용한 추측  </a:t>
            </a:r>
            <a:endParaRPr lang="ko-KR" altLang="en-US" sz="3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07EA16-2615-1E5B-D62D-2E292BC51A9F}"/>
              </a:ext>
            </a:extLst>
          </p:cNvPr>
          <p:cNvSpPr txBox="1"/>
          <p:nvPr/>
        </p:nvSpPr>
        <p:spPr>
          <a:xfrm>
            <a:off x="6587231" y="4980373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Aceme</a:t>
            </a:r>
            <a:r>
              <a:rPr lang="en-US" altLang="ko-KR" b="1" dirty="0">
                <a:highlight>
                  <a:srgbClr val="FFFF00"/>
                </a:highlight>
              </a:rPr>
              <a:t> Co. Ltd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-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en-US" altLang="ko-KR" b="1" dirty="0">
                <a:highlight>
                  <a:srgbClr val="FFFF00"/>
                </a:highlight>
              </a:rPr>
              <a:t>2017</a:t>
            </a:r>
            <a:r>
              <a:rPr lang="ko-KR" altLang="en-US" b="1" dirty="0">
                <a:highlight>
                  <a:srgbClr val="FFFF00"/>
                </a:highlight>
              </a:rPr>
              <a:t>년 </a:t>
            </a:r>
            <a:r>
              <a:rPr lang="en-US" altLang="ko-KR" b="1" dirty="0">
                <a:highlight>
                  <a:srgbClr val="FFFF00"/>
                </a:highlight>
              </a:rPr>
              <a:t>3</a:t>
            </a:r>
            <a:r>
              <a:rPr lang="ko-KR" altLang="en-US" b="1" dirty="0">
                <a:highlight>
                  <a:srgbClr val="FFFF00"/>
                </a:highlight>
              </a:rPr>
              <a:t>월 </a:t>
            </a:r>
            <a:r>
              <a:rPr lang="en-US" altLang="ko-KR" b="1" dirty="0">
                <a:highlight>
                  <a:srgbClr val="FFFF00"/>
                </a:highlight>
              </a:rPr>
              <a:t>7</a:t>
            </a:r>
            <a:r>
              <a:rPr lang="ko-KR" altLang="en-US" b="1" dirty="0">
                <a:highlight>
                  <a:srgbClr val="FFFF00"/>
                </a:highlight>
              </a:rPr>
              <a:t>일에 개발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923AD3-1848-3499-4E13-2F3971E1E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24" y="5485558"/>
            <a:ext cx="279121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1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522" y="24551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PCClient</a:t>
            </a:r>
            <a:r>
              <a:rPr lang="en-US" altLang="ko-KR" dirty="0"/>
              <a:t> </a:t>
            </a:r>
            <a:r>
              <a:rPr lang="ko-KR" altLang="en-US" dirty="0"/>
              <a:t>파일 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28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" y="0"/>
            <a:ext cx="6704350" cy="6858981"/>
          </a:xfrm>
          <a:prstGeom prst="rect">
            <a:avLst/>
          </a:prstGeom>
        </p:spPr>
      </p:pic>
      <p:pic>
        <p:nvPicPr>
          <p:cNvPr id="5122" name="Picture 2" descr="왜 페페 물음표짤 올리는 애들은 죄다 분탕들임? | 메이플 인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69" y="1304389"/>
            <a:ext cx="4386840" cy="42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5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2" y="614594"/>
            <a:ext cx="7368540" cy="39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18" y="2379306"/>
            <a:ext cx="3958312" cy="44084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11" y="2414981"/>
            <a:ext cx="4131184" cy="44084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57189" y="3344197"/>
            <a:ext cx="2369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/>
              <a:t>…..</a:t>
            </a:r>
            <a:endParaRPr lang="ko-KR" altLang="en-US" sz="10000" b="1" dirty="0"/>
          </a:p>
        </p:txBody>
      </p:sp>
      <p:sp>
        <p:nvSpPr>
          <p:cNvPr id="13" name="왼쪽/오른쪽 화살표 12"/>
          <p:cNvSpPr/>
          <p:nvPr/>
        </p:nvSpPr>
        <p:spPr>
          <a:xfrm>
            <a:off x="1235518" y="2034073"/>
            <a:ext cx="9261421" cy="3452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16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개의 파일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---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주입식 교육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---&gt;GPT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69" y="852808"/>
            <a:ext cx="4991797" cy="11812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12592" y="325645"/>
            <a:ext cx="4531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챗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GPT </a:t>
            </a:r>
            <a:r>
              <a:rPr lang="ko-KR" altLang="en-US" sz="3000" b="1" dirty="0"/>
              <a:t>파일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학습</a:t>
            </a:r>
          </a:p>
        </p:txBody>
      </p:sp>
      <p:pic>
        <p:nvPicPr>
          <p:cNvPr id="1026" name="Picture 2" descr="오목대] 주입식 교육">
            <a:extLst>
              <a:ext uri="{FF2B5EF4-FFF2-40B4-BE49-F238E27FC236}">
                <a16:creationId xmlns:a16="http://schemas.microsoft.com/office/drawing/2014/main" id="{BDF5D685-912C-A477-2B3E-A0DBFA33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1"/>
            <a:ext cx="1598724" cy="15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71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08" y="2664802"/>
            <a:ext cx="5263468" cy="668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43" y="897775"/>
            <a:ext cx="4810947" cy="5752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6196" y="191192"/>
            <a:ext cx="3358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요약</a:t>
            </a:r>
          </a:p>
        </p:txBody>
      </p:sp>
    </p:spTree>
    <p:extLst>
      <p:ext uri="{BB962C8B-B14F-4D97-AF65-F5344CB8AC3E}">
        <p14:creationId xmlns:p14="http://schemas.microsoft.com/office/powerpoint/2010/main" val="192498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4" y="1224135"/>
            <a:ext cx="5750297" cy="5256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7803" y="377027"/>
            <a:ext cx="5095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프로그램 실행 과정 추론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3936A-B57D-A216-B44A-65ACD3CC8881}"/>
              </a:ext>
            </a:extLst>
          </p:cNvPr>
          <p:cNvSpPr txBox="1"/>
          <p:nvPr/>
        </p:nvSpPr>
        <p:spPr>
          <a:xfrm>
            <a:off x="6682647" y="1340528"/>
            <a:ext cx="53217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Step 1: Config.xml </a:t>
            </a:r>
            <a:r>
              <a:rPr lang="ko-KR" altLang="en-US" b="1" dirty="0"/>
              <a:t>로딩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클라이언트 구성정보 읽어옴 </a:t>
            </a:r>
            <a:r>
              <a:rPr lang="en-US" altLang="ko-KR" dirty="0"/>
              <a:t>(</a:t>
            </a:r>
            <a:r>
              <a:rPr lang="ko-KR" altLang="en-US" dirty="0"/>
              <a:t>유저</a:t>
            </a:r>
            <a:r>
              <a:rPr lang="en-US" altLang="ko-KR" dirty="0"/>
              <a:t>, </a:t>
            </a:r>
            <a:r>
              <a:rPr lang="ko-KR" altLang="en-US" dirty="0"/>
              <a:t>남은 시간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Step 2:  </a:t>
            </a:r>
            <a:r>
              <a:rPr lang="ko-KR" altLang="en-US" b="1" dirty="0"/>
              <a:t>필수 라이브러리 로딩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필요한 라이브러리를 메모리에 로딩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Step 3: </a:t>
            </a:r>
            <a:r>
              <a:rPr lang="ko-KR" altLang="en-US" b="1" dirty="0"/>
              <a:t>네트워크 설정 </a:t>
            </a:r>
            <a:r>
              <a:rPr lang="en-US" altLang="ko-KR" b="1" dirty="0"/>
              <a:t>(Aceme.Network.dll)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통신에 필요한 정보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Step 4: </a:t>
            </a:r>
            <a:r>
              <a:rPr lang="ko-KR" altLang="en-US" b="1" dirty="0"/>
              <a:t>메인 기능 수행 </a:t>
            </a:r>
            <a:r>
              <a:rPr lang="en-US" altLang="ko-KR" b="1" dirty="0"/>
              <a:t>(Aceme.Core.dll)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 제한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윈도우 키 제한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Step 5: </a:t>
            </a:r>
            <a:r>
              <a:rPr lang="ko-KR" altLang="en-US" b="1" dirty="0"/>
              <a:t>업데이트 관리 </a:t>
            </a:r>
            <a:r>
              <a:rPr lang="en-US" altLang="ko-KR" b="1" dirty="0"/>
              <a:t>(UpdateConfigs.xml)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업데이트 확인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Step</a:t>
            </a:r>
            <a:r>
              <a:rPr lang="ko-KR" altLang="en-US" b="1" dirty="0"/>
              <a:t> </a:t>
            </a:r>
            <a:r>
              <a:rPr lang="en-US" altLang="ko-KR" b="1" dirty="0"/>
              <a:t>6:</a:t>
            </a:r>
            <a:r>
              <a:rPr lang="ko-KR" altLang="en-US" b="1" dirty="0"/>
              <a:t> 로그 기록 </a:t>
            </a:r>
            <a:r>
              <a:rPr lang="en-US" altLang="ko-KR" b="1" dirty="0"/>
              <a:t>(log4net.dll)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 실행 로그 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07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537" y="806165"/>
            <a:ext cx="2942502" cy="695690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목차</a:t>
            </a:r>
            <a:r>
              <a:rPr lang="en-US" altLang="ko-KR" sz="4000" dirty="0"/>
              <a:t>	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6788" y="1688094"/>
            <a:ext cx="5916603" cy="4778020"/>
          </a:xfrm>
        </p:spPr>
        <p:txBody>
          <a:bodyPr anchor="ctr"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공부하게된 계기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3000" dirty="0" err="1"/>
              <a:t>PCClient</a:t>
            </a:r>
            <a:r>
              <a:rPr lang="ko-KR" altLang="en-US" sz="3000" dirty="0"/>
              <a:t>란</a:t>
            </a:r>
            <a:r>
              <a:rPr lang="en-US" altLang="ko-KR" sz="30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파일 구성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작동 원리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취약점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결론 </a:t>
            </a: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endParaRPr lang="en-US" altLang="ko-KR" sz="3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000" dirty="0"/>
              <a:t>질문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74350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A9E6F0-5727-70D9-3F67-D9DE26234FC8}"/>
              </a:ext>
            </a:extLst>
          </p:cNvPr>
          <p:cNvSpPr txBox="1"/>
          <p:nvPr/>
        </p:nvSpPr>
        <p:spPr>
          <a:xfrm>
            <a:off x="4999886" y="2641737"/>
            <a:ext cx="2429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PCClient.exe</a:t>
            </a:r>
            <a:endParaRPr lang="ko-KR" altLang="en-US" sz="3000" b="1" dirty="0"/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DFEF5F10-8AB2-B99A-A5F6-BF6683AA01B0}"/>
              </a:ext>
            </a:extLst>
          </p:cNvPr>
          <p:cNvSpPr/>
          <p:nvPr/>
        </p:nvSpPr>
        <p:spPr>
          <a:xfrm>
            <a:off x="4999886" y="3658650"/>
            <a:ext cx="31918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Aceme.Network.dll</a:t>
            </a:r>
          </a:p>
          <a:p>
            <a:r>
              <a:rPr lang="en-US" altLang="ko-KR" b="1" dirty="0"/>
              <a:t>Aceme.Core.dll</a:t>
            </a:r>
          </a:p>
          <a:p>
            <a:r>
              <a:rPr lang="en-US" altLang="ko-KR" dirty="0"/>
              <a:t>AceModel.dll</a:t>
            </a:r>
          </a:p>
          <a:p>
            <a:r>
              <a:rPr lang="en-US" altLang="ko-KR" dirty="0"/>
              <a:t>CircularProgressBar.dll</a:t>
            </a:r>
          </a:p>
          <a:p>
            <a:r>
              <a:rPr lang="en-US" altLang="ko-KR" dirty="0"/>
              <a:t>HLAPI.dll</a:t>
            </a:r>
          </a:p>
          <a:p>
            <a:r>
              <a:rPr lang="en-US" altLang="ko-KR" dirty="0"/>
              <a:t>ICSharpCode.SharpZipLib.dll</a:t>
            </a:r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id="{485C3658-0238-4D04-177F-3F9A274D483C}"/>
              </a:ext>
            </a:extLst>
          </p:cNvPr>
          <p:cNvSpPr/>
          <p:nvPr/>
        </p:nvSpPr>
        <p:spPr>
          <a:xfrm>
            <a:off x="4783667" y="807977"/>
            <a:ext cx="36436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JacksonSoft.CustomTabControl.dll</a:t>
            </a:r>
          </a:p>
          <a:p>
            <a:r>
              <a:rPr lang="en-US" altLang="ko-KR" dirty="0"/>
              <a:t>JsonExSerializer.dll</a:t>
            </a:r>
          </a:p>
          <a:p>
            <a:r>
              <a:rPr lang="en-US" altLang="ko-KR" b="1" dirty="0"/>
              <a:t>log4net.dll</a:t>
            </a:r>
          </a:p>
          <a:p>
            <a:r>
              <a:rPr lang="en-US" altLang="ko-KR" dirty="0"/>
              <a:t>Newtonsoft.Json.dll</a:t>
            </a:r>
          </a:p>
          <a:p>
            <a:r>
              <a:rPr lang="en-US" altLang="ko-KR" dirty="0"/>
              <a:t>WinFormAnimation.dll</a:t>
            </a:r>
          </a:p>
        </p:txBody>
      </p:sp>
      <p:sp>
        <p:nvSpPr>
          <p:cNvPr id="6" name="아래쪽 화살표 10">
            <a:extLst>
              <a:ext uri="{FF2B5EF4-FFF2-40B4-BE49-F238E27FC236}">
                <a16:creationId xmlns:a16="http://schemas.microsoft.com/office/drawing/2014/main" id="{526B41CE-F8EB-6EDE-99B5-05D026260D35}"/>
              </a:ext>
            </a:extLst>
          </p:cNvPr>
          <p:cNvSpPr/>
          <p:nvPr/>
        </p:nvSpPr>
        <p:spPr>
          <a:xfrm>
            <a:off x="5867275" y="2313330"/>
            <a:ext cx="251927" cy="413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쪽 화살표 11">
            <a:extLst>
              <a:ext uri="{FF2B5EF4-FFF2-40B4-BE49-F238E27FC236}">
                <a16:creationId xmlns:a16="http://schemas.microsoft.com/office/drawing/2014/main" id="{60BA86A1-BC7F-5FB4-6C00-DB08EFF6CE02}"/>
              </a:ext>
            </a:extLst>
          </p:cNvPr>
          <p:cNvSpPr/>
          <p:nvPr/>
        </p:nvSpPr>
        <p:spPr>
          <a:xfrm>
            <a:off x="5871227" y="3189260"/>
            <a:ext cx="253542" cy="4693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C4D14-B336-9BAA-F225-5919D0483DC2}"/>
              </a:ext>
            </a:extLst>
          </p:cNvPr>
          <p:cNvSpPr txBox="1"/>
          <p:nvPr/>
        </p:nvSpPr>
        <p:spPr>
          <a:xfrm>
            <a:off x="2937765" y="2739710"/>
            <a:ext cx="134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Config.xml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ED758-FD29-44AC-FDDD-C0FA6175E277}"/>
              </a:ext>
            </a:extLst>
          </p:cNvPr>
          <p:cNvSpPr txBox="1"/>
          <p:nvPr/>
        </p:nvSpPr>
        <p:spPr>
          <a:xfrm>
            <a:off x="8070467" y="1619378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UpdaterConfigs.xml</a:t>
            </a:r>
            <a:endParaRPr lang="ko-KR" alt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20465A0-7CA6-F009-4F4E-077E5202B612}"/>
              </a:ext>
            </a:extLst>
          </p:cNvPr>
          <p:cNvSpPr/>
          <p:nvPr/>
        </p:nvSpPr>
        <p:spPr>
          <a:xfrm>
            <a:off x="4330059" y="2760116"/>
            <a:ext cx="625151" cy="317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4DB9C2B-E108-80FD-6E63-5365B3B086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1308" y="1988709"/>
            <a:ext cx="1240456" cy="7376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43645A-0D7F-D514-4C18-62E321B64008}"/>
              </a:ext>
            </a:extLst>
          </p:cNvPr>
          <p:cNvSpPr txBox="1"/>
          <p:nvPr/>
        </p:nvSpPr>
        <p:spPr>
          <a:xfrm>
            <a:off x="1831879" y="3473984"/>
            <a:ext cx="110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7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522" y="24551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PCClient</a:t>
            </a:r>
            <a:r>
              <a:rPr lang="en-US" altLang="ko-KR" dirty="0"/>
              <a:t> </a:t>
            </a:r>
            <a:r>
              <a:rPr lang="ko-KR" altLang="en-US" dirty="0"/>
              <a:t>작동 원리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46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61" y="1363858"/>
            <a:ext cx="4951645" cy="36300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60" y="1494707"/>
            <a:ext cx="5243425" cy="10909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60" y="3070824"/>
            <a:ext cx="5620534" cy="124794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840364" y="5359926"/>
            <a:ext cx="52116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hlinkClick r:id="rId5"/>
              </a:rPr>
              <a:t>http://223.194.41.11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en-US" altLang="ko-KR" b="1" dirty="0" err="1"/>
              <a:t>Aceme</a:t>
            </a:r>
            <a:r>
              <a:rPr lang="en-US" altLang="ko-KR" b="1" dirty="0"/>
              <a:t> Admin Solution)</a:t>
            </a:r>
          </a:p>
          <a:p>
            <a:r>
              <a:rPr lang="en-US" altLang="ko-KR" b="1" dirty="0"/>
              <a:t>-</a:t>
            </a:r>
            <a:r>
              <a:rPr lang="ko-KR" altLang="en-US" b="1" dirty="0"/>
              <a:t> 로그인 인증 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대학교 운영과 행정 기능 서비스 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5E53C-C96F-741F-B103-E00109C72CE0}"/>
              </a:ext>
            </a:extLst>
          </p:cNvPr>
          <p:cNvSpPr txBox="1"/>
          <p:nvPr/>
        </p:nvSpPr>
        <p:spPr>
          <a:xfrm>
            <a:off x="3716240" y="443883"/>
            <a:ext cx="4335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로그인 인증 과정 추론</a:t>
            </a:r>
          </a:p>
        </p:txBody>
      </p:sp>
    </p:spTree>
    <p:extLst>
      <p:ext uri="{BB962C8B-B14F-4D97-AF65-F5344CB8AC3E}">
        <p14:creationId xmlns:p14="http://schemas.microsoft.com/office/powerpoint/2010/main" val="2865231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837441" y="4278736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hlinkClick r:id="rId2"/>
              </a:rPr>
              <a:t>http://223.194.41.11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en-US" altLang="ko-KR" b="1" dirty="0" err="1"/>
              <a:t>Aceme</a:t>
            </a:r>
            <a:r>
              <a:rPr lang="en-US" altLang="ko-KR" b="1" dirty="0"/>
              <a:t> Admin Solution)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68" y="507076"/>
            <a:ext cx="2834825" cy="1594589"/>
          </a:xfrm>
          <a:prstGeom prst="rect">
            <a:avLst/>
          </a:prstGeom>
        </p:spPr>
      </p:pic>
      <p:sp>
        <p:nvSpPr>
          <p:cNvPr id="21" name="위쪽/아래쪽 화살표 20"/>
          <p:cNvSpPr/>
          <p:nvPr/>
        </p:nvSpPr>
        <p:spPr>
          <a:xfrm>
            <a:off x="5888112" y="2174757"/>
            <a:ext cx="1110343" cy="21367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05302" y="3688882"/>
            <a:ext cx="249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비밀번호 확인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44974" y="2372372"/>
            <a:ext cx="32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잠금화면</a:t>
            </a:r>
            <a:r>
              <a:rPr lang="ko-KR" altLang="en-US" dirty="0"/>
              <a:t> 해제</a:t>
            </a:r>
            <a:r>
              <a:rPr lang="en-US" altLang="ko-KR" dirty="0"/>
              <a:t>/</a:t>
            </a:r>
            <a:r>
              <a:rPr lang="ko-KR" altLang="en-US" dirty="0"/>
              <a:t>비밀번호 오류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843" y="4719781"/>
            <a:ext cx="2114878" cy="20322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207" y="507076"/>
            <a:ext cx="3524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/>
              <a:t>PCClient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인증 과정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0C3AD06-CE51-49F0-3295-FA39EF669651}"/>
              </a:ext>
            </a:extLst>
          </p:cNvPr>
          <p:cNvSpPr/>
          <p:nvPr/>
        </p:nvSpPr>
        <p:spPr>
          <a:xfrm>
            <a:off x="6857463" y="2806367"/>
            <a:ext cx="2332653" cy="861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인증 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E642B-64AE-434B-C860-C47849324285}"/>
              </a:ext>
            </a:extLst>
          </p:cNvPr>
          <p:cNvSpPr txBox="1"/>
          <p:nvPr/>
        </p:nvSpPr>
        <p:spPr>
          <a:xfrm>
            <a:off x="9121692" y="3052554"/>
            <a:ext cx="307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남은 사용시간 기록 및 측정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124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652A-6CFC-EE1B-B059-1585DF00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 기록 </a:t>
            </a:r>
            <a:r>
              <a:rPr lang="en-US" altLang="ko-KR" dirty="0"/>
              <a:t>(log</a:t>
            </a:r>
            <a:r>
              <a:rPr lang="ko-KR" altLang="en-US" dirty="0"/>
              <a:t>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782C-488F-9ADD-382B-9E140E54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674" y="1690688"/>
            <a:ext cx="3834806" cy="44259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로그인 성공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와 광운대 서버 연결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ID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학번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제한 시간 출력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b="1" dirty="0"/>
              <a:t>로그인 실패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err="1"/>
              <a:t>PcCommend</a:t>
            </a:r>
            <a:r>
              <a:rPr lang="en-US" altLang="ko-KR" dirty="0"/>
              <a:t> : 21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프로그램 오류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1_0 </a:t>
            </a:r>
          </a:p>
          <a:p>
            <a:pPr marL="0" indent="0">
              <a:buNone/>
            </a:pPr>
            <a:r>
              <a:rPr lang="en-US" altLang="ko-KR" dirty="0"/>
              <a:t>1_1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447F0-333E-710B-B9CD-A9E414D2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1" y="1775460"/>
            <a:ext cx="733416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2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522" y="245518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취약점</a:t>
            </a:r>
            <a:endParaRPr lang="en-US" altLang="ko-KR" dirty="0"/>
          </a:p>
        </p:txBody>
      </p:sp>
      <p:pic>
        <p:nvPicPr>
          <p:cNvPr id="7170" name="Picture 2" descr="Evil Pepe | Funny Meme&quot; Art Board Print for Sale by memeology69 | Redbu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06" y="-1078696"/>
            <a:ext cx="6649750" cy="88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603D-5B65-E429-D552-80B002D8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남은 시간 계산 오류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3FEC-8FC3-0795-A92F-44712640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417" y="2502451"/>
            <a:ext cx="2793047" cy="66385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로그 파일 기록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093D1C-FA98-4A4F-D119-9C1298CB9CAE}"/>
              </a:ext>
            </a:extLst>
          </p:cNvPr>
          <p:cNvSpPr txBox="1">
            <a:spLocks/>
          </p:cNvSpPr>
          <p:nvPr/>
        </p:nvSpPr>
        <p:spPr>
          <a:xfrm>
            <a:off x="1180546" y="4254759"/>
            <a:ext cx="8476638" cy="2383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시간 계산식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highlight>
                  <a:srgbClr val="FFFF00"/>
                </a:highlight>
              </a:rPr>
              <a:t>종료 시간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>
                <a:highlight>
                  <a:srgbClr val="00FF00"/>
                </a:highlight>
              </a:rPr>
              <a:t>로그인 했을때 컴퓨터 시간</a:t>
            </a:r>
            <a:r>
              <a:rPr lang="ko-KR" altLang="en-US" dirty="0"/>
              <a:t> </a:t>
            </a:r>
            <a:r>
              <a:rPr lang="en-US" altLang="ko-KR" dirty="0"/>
              <a:t>+ 4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/>
              <a:t>남은 시간</a:t>
            </a:r>
            <a:r>
              <a:rPr lang="en-US" altLang="ko-KR" dirty="0"/>
              <a:t> = </a:t>
            </a:r>
            <a:r>
              <a:rPr lang="ko-KR" altLang="en-US" dirty="0">
                <a:highlight>
                  <a:srgbClr val="FFFF00"/>
                </a:highlight>
              </a:rPr>
              <a:t>종료시간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현재 컴퓨터 시간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8FCE49-D50F-0D1E-9D2E-E8C7133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75" y="3083172"/>
            <a:ext cx="9961536" cy="403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A25356-B821-0F88-24FA-1BF095D90340}"/>
              </a:ext>
            </a:extLst>
          </p:cNvPr>
          <p:cNvSpPr txBox="1"/>
          <p:nvPr/>
        </p:nvSpPr>
        <p:spPr>
          <a:xfrm>
            <a:off x="1455576" y="1436877"/>
            <a:ext cx="40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컴퓨터 시간으로 계산됨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2E665-335B-C9E2-B8AF-5BC5A405E31D}"/>
              </a:ext>
            </a:extLst>
          </p:cNvPr>
          <p:cNvSpPr txBox="1"/>
          <p:nvPr/>
        </p:nvSpPr>
        <p:spPr>
          <a:xfrm>
            <a:off x="5825412" y="2608146"/>
            <a:ext cx="156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+ 4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132431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ocked Monkey Expression Stock Illustrations – 20 Shocked Monkey  Expression Stock Illustrations, Vectors &amp; Clipart - Dreamstime">
            <a:extLst>
              <a:ext uri="{FF2B5EF4-FFF2-40B4-BE49-F238E27FC236}">
                <a16:creationId xmlns:a16="http://schemas.microsoft.com/office/drawing/2014/main" id="{8049357E-707B-9638-45E4-0343BE824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r="6606" b="-2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4ED65-37FB-8E32-337E-1FAD6D6C1CE3}"/>
              </a:ext>
            </a:extLst>
          </p:cNvPr>
          <p:cNvSpPr txBox="1"/>
          <p:nvPr/>
        </p:nvSpPr>
        <p:spPr>
          <a:xfrm>
            <a:off x="3750906" y="720497"/>
            <a:ext cx="8238931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000" dirty="0"/>
              <a:t>남은 시간</a:t>
            </a:r>
            <a:r>
              <a:rPr lang="en-US" altLang="ko-KR" sz="3000" dirty="0"/>
              <a:t> = </a:t>
            </a:r>
            <a:r>
              <a:rPr lang="ko-KR" altLang="en-US" sz="3000" dirty="0">
                <a:highlight>
                  <a:srgbClr val="FFFF00"/>
                </a:highlight>
              </a:rPr>
              <a:t>종료시간</a:t>
            </a:r>
            <a:r>
              <a:rPr lang="en-US" altLang="ko-KR" sz="3000" dirty="0"/>
              <a:t> – (</a:t>
            </a:r>
            <a:r>
              <a:rPr lang="ko-KR" altLang="en-US" sz="3000" dirty="0"/>
              <a:t>현재 컴퓨터 시간 </a:t>
            </a:r>
            <a:r>
              <a:rPr lang="en-US" altLang="ko-KR" sz="3000" dirty="0"/>
              <a:t>+ 5)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95687-B0D4-E759-678F-7EF14E3D6425}"/>
              </a:ext>
            </a:extLst>
          </p:cNvPr>
          <p:cNvSpPr txBox="1"/>
          <p:nvPr/>
        </p:nvSpPr>
        <p:spPr>
          <a:xfrm>
            <a:off x="5542384" y="1418399"/>
            <a:ext cx="61488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3000" dirty="0"/>
              <a:t>= </a:t>
            </a:r>
            <a:r>
              <a:rPr lang="en-US" altLang="ko-KR" sz="3000" b="1" dirty="0">
                <a:solidFill>
                  <a:srgbClr val="FF0000"/>
                </a:solidFill>
              </a:rPr>
              <a:t>9</a:t>
            </a:r>
            <a:r>
              <a:rPr lang="ko-KR" altLang="en-US" sz="3000" b="1" dirty="0">
                <a:solidFill>
                  <a:srgbClr val="FF0000"/>
                </a:solidFill>
              </a:rPr>
              <a:t>시간까지 사용가능</a:t>
            </a:r>
            <a:r>
              <a:rPr lang="en-US" altLang="ko-KR" sz="3000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37414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CA09-7559-F51F-15D6-7CFAD12F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37" y="303708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ko-KR" altLang="en-US" sz="5200" dirty="0"/>
              <a:t>컴퓨터 시간 변경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A79E1-C623-FF85-B8B1-594A9A9D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8" y="4905842"/>
            <a:ext cx="11498094" cy="1193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09756-DF80-D869-7DEF-684FA60E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40" y="1551454"/>
            <a:ext cx="6348413" cy="3354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F5CA3-FF05-36D9-840F-21E4B491E3A5}"/>
              </a:ext>
            </a:extLst>
          </p:cNvPr>
          <p:cNvSpPr txBox="1"/>
          <p:nvPr/>
        </p:nvSpPr>
        <p:spPr>
          <a:xfrm>
            <a:off x="3664599" y="1209822"/>
            <a:ext cx="609755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800" dirty="0"/>
              <a:t>남은 시간</a:t>
            </a:r>
            <a:r>
              <a:rPr lang="en-US" altLang="ko-KR" sz="1800" dirty="0"/>
              <a:t> = </a:t>
            </a:r>
            <a:r>
              <a:rPr lang="ko-KR" altLang="en-US" sz="1800" dirty="0">
                <a:highlight>
                  <a:srgbClr val="FFFF00"/>
                </a:highlight>
              </a:rPr>
              <a:t>종료시간</a:t>
            </a:r>
            <a:r>
              <a:rPr lang="en-US" altLang="ko-KR" sz="1800" dirty="0"/>
              <a:t> – (</a:t>
            </a:r>
            <a:r>
              <a:rPr lang="ko-KR" altLang="en-US" sz="1800" dirty="0"/>
              <a:t>현재 컴퓨터 시간 </a:t>
            </a:r>
            <a:r>
              <a:rPr lang="en-US" altLang="ko-KR" sz="1800" dirty="0"/>
              <a:t>+ 5) </a:t>
            </a:r>
          </a:p>
        </p:txBody>
      </p:sp>
    </p:spTree>
    <p:extLst>
      <p:ext uri="{BB962C8B-B14F-4D97-AF65-F5344CB8AC3E}">
        <p14:creationId xmlns:p14="http://schemas.microsoft.com/office/powerpoint/2010/main" val="250509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ABE7-591B-E2A3-5AB6-1F1EFDB0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41" y="234496"/>
            <a:ext cx="6206412" cy="1325563"/>
          </a:xfrm>
        </p:spPr>
        <p:txBody>
          <a:bodyPr/>
          <a:lstStyle/>
          <a:p>
            <a:r>
              <a:rPr lang="ko-KR" altLang="en-US" sz="5200" dirty="0"/>
              <a:t>컴퓨터</a:t>
            </a:r>
            <a:r>
              <a:rPr lang="ko-KR" altLang="en-US" sz="4400" dirty="0"/>
              <a:t> </a:t>
            </a:r>
            <a:r>
              <a:rPr lang="ko-KR" altLang="en-US" sz="5200" dirty="0"/>
              <a:t>시간 변경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BD187-E0C1-812D-B95C-55B523B9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9" y="5460546"/>
            <a:ext cx="12080141" cy="33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3F368-A331-7A6F-9488-C3352287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47" y="1462769"/>
            <a:ext cx="6798906" cy="36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522" y="245518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공부하게된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76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D0-BA6F-98C0-2396-9292D4E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PCClient</a:t>
            </a:r>
            <a:r>
              <a:rPr lang="en-US" altLang="ko-KR" dirty="0"/>
              <a:t> </a:t>
            </a:r>
            <a:r>
              <a:rPr lang="ko-KR" altLang="en-US" dirty="0"/>
              <a:t>강제종료 </a:t>
            </a:r>
            <a:r>
              <a:rPr lang="en-US" altLang="ko-KR" dirty="0"/>
              <a:t>(</a:t>
            </a:r>
            <a:r>
              <a:rPr lang="en-US" altLang="ko-KR" dirty="0" err="1"/>
              <a:t>Pcclient</a:t>
            </a:r>
            <a:r>
              <a:rPr lang="en-US" altLang="ko-KR" dirty="0"/>
              <a:t> Error)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327A-1E48-D674-C154-FEE226AF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36" y="2892928"/>
            <a:ext cx="10692524" cy="2257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92F42-57E7-8E92-721C-14280ABC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36" y="1978910"/>
            <a:ext cx="747816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11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87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계산기 키패드 클로즈업">
            <a:extLst>
              <a:ext uri="{FF2B5EF4-FFF2-40B4-BE49-F238E27FC236}">
                <a16:creationId xmlns:a16="http://schemas.microsoft.com/office/drawing/2014/main" id="{8C4F4A6E-750B-848A-366E-7D86FAB9D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63" b="9090"/>
          <a:stretch/>
        </p:blipFill>
        <p:spPr>
          <a:xfrm>
            <a:off x="3512740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2800">
                <a:solidFill>
                  <a:schemeClr val="bg1"/>
                </a:solidFill>
              </a:rPr>
              <a:t>결론</a:t>
            </a:r>
            <a:endParaRPr lang="en-US" altLang="ko-KR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E9E6E-D0BB-5B80-4396-E9C60A18EC38}"/>
              </a:ext>
            </a:extLst>
          </p:cNvPr>
          <p:cNvSpPr txBox="1"/>
          <p:nvPr/>
        </p:nvSpPr>
        <p:spPr>
          <a:xfrm>
            <a:off x="371093" y="2718054"/>
            <a:ext cx="529258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700" dirty="0">
                <a:solidFill>
                  <a:schemeClr val="bg1"/>
                </a:solidFill>
              </a:rPr>
              <a:t>1. </a:t>
            </a:r>
            <a:r>
              <a:rPr lang="ko-KR" altLang="en-US" sz="1700" dirty="0">
                <a:solidFill>
                  <a:schemeClr val="bg1"/>
                </a:solidFill>
              </a:rPr>
              <a:t>시간 계산 로직 개선 필요 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bg1"/>
                </a:solidFill>
              </a:rPr>
              <a:t>PC </a:t>
            </a:r>
            <a:r>
              <a:rPr lang="ko-KR" altLang="en-US" sz="1700" dirty="0">
                <a:solidFill>
                  <a:schemeClr val="bg1"/>
                </a:solidFill>
              </a:rPr>
              <a:t>시간 </a:t>
            </a:r>
            <a:r>
              <a:rPr lang="en-US" altLang="ko-KR" sz="17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700" dirty="0">
                <a:solidFill>
                  <a:schemeClr val="bg1"/>
                </a:solidFill>
              </a:rPr>
              <a:t> </a:t>
            </a:r>
            <a:r>
              <a:rPr lang="ko-KR" altLang="en-US" sz="1700" dirty="0">
                <a:solidFill>
                  <a:schemeClr val="bg1"/>
                </a:solidFill>
              </a:rPr>
              <a:t>광운대 서버 시간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7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700" dirty="0">
                <a:solidFill>
                  <a:schemeClr val="bg1"/>
                </a:solidFill>
              </a:rPr>
              <a:t>2.  </a:t>
            </a:r>
            <a:r>
              <a:rPr lang="ko-KR" altLang="en-US" sz="1700" dirty="0">
                <a:solidFill>
                  <a:schemeClr val="bg1"/>
                </a:solidFill>
              </a:rPr>
              <a:t>프로그램 강제 종료 방지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700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700" dirty="0">
                <a:solidFill>
                  <a:schemeClr val="bg1"/>
                </a:solidFill>
              </a:rPr>
              <a:t>3. </a:t>
            </a:r>
            <a:r>
              <a:rPr lang="ko-KR" altLang="en-US" sz="1700" dirty="0">
                <a:solidFill>
                  <a:schemeClr val="bg1"/>
                </a:solidFill>
              </a:rPr>
              <a:t>이용시간 제한 개선 필요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</a:rPr>
              <a:t>모든 학생 </a:t>
            </a:r>
            <a:r>
              <a:rPr lang="en-US" altLang="ko-KR" sz="1700" dirty="0">
                <a:solidFill>
                  <a:schemeClr val="bg1"/>
                </a:solidFill>
              </a:rPr>
              <a:t>4</a:t>
            </a:r>
            <a:r>
              <a:rPr lang="ko-KR" altLang="en-US" sz="1700" dirty="0">
                <a:solidFill>
                  <a:schemeClr val="bg1"/>
                </a:solidFill>
              </a:rPr>
              <a:t>시간 제한 </a:t>
            </a:r>
            <a:r>
              <a:rPr lang="en-US" altLang="ko-KR" sz="1700" dirty="0">
                <a:solidFill>
                  <a:schemeClr val="bg1"/>
                </a:solidFill>
              </a:rPr>
              <a:t>X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</a:rPr>
              <a:t>로그인된  </a:t>
            </a:r>
            <a:r>
              <a:rPr lang="en-US" altLang="ko-KR" sz="1700" dirty="0">
                <a:solidFill>
                  <a:schemeClr val="bg1"/>
                </a:solidFill>
              </a:rPr>
              <a:t>PC↓ = </a:t>
            </a:r>
            <a:r>
              <a:rPr lang="ko-KR" altLang="en-US" sz="1700" dirty="0">
                <a:solidFill>
                  <a:schemeClr val="bg1"/>
                </a:solidFill>
              </a:rPr>
              <a:t>사용시간 연장 허용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22860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7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700" dirty="0">
                <a:solidFill>
                  <a:schemeClr val="bg1"/>
                </a:solidFill>
              </a:rPr>
              <a:t>4. </a:t>
            </a:r>
            <a:r>
              <a:rPr lang="ko-KR" altLang="en-US" sz="1700" dirty="0">
                <a:solidFill>
                  <a:schemeClr val="bg1"/>
                </a:solidFill>
              </a:rPr>
              <a:t>외부인도 사용 </a:t>
            </a:r>
            <a:r>
              <a:rPr lang="en-US" altLang="ko-KR" sz="1700" dirty="0">
                <a:solidFill>
                  <a:schemeClr val="bg1"/>
                </a:solidFill>
              </a:rPr>
              <a:t>(10~20</a:t>
            </a:r>
            <a:r>
              <a:rPr lang="ko-KR" altLang="en-US" sz="1700" dirty="0">
                <a:solidFill>
                  <a:schemeClr val="bg1"/>
                </a:solidFill>
              </a:rPr>
              <a:t>분</a:t>
            </a:r>
            <a:r>
              <a:rPr lang="en-US" altLang="ko-KR" sz="1700" dirty="0">
                <a:solidFill>
                  <a:schemeClr val="bg1"/>
                </a:solidFill>
              </a:rPr>
              <a:t>)</a:t>
            </a:r>
          </a:p>
          <a:p>
            <a:pPr marL="228600" lvl="1" latinLnBrk="0">
              <a:lnSpc>
                <a:spcPct val="90000"/>
              </a:lnSpc>
              <a:spcAft>
                <a:spcPts val="600"/>
              </a:spcAft>
            </a:pPr>
            <a:endParaRPr lang="en-US" altLang="ko-K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28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y Questions???? - Am I the only one | Make a Meme">
            <a:extLst>
              <a:ext uri="{FF2B5EF4-FFF2-40B4-BE49-F238E27FC236}">
                <a16:creationId xmlns:a16="http://schemas.microsoft.com/office/drawing/2014/main" id="{068B8416-A861-B53C-A855-765B7159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029" y="457200"/>
            <a:ext cx="855194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5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6A0E-92A5-79E2-08A3-7205A12A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ChatGPT </a:t>
            </a:r>
            <a:r>
              <a:rPr lang="ko-KR" altLang="en-US" dirty="0"/>
              <a:t>대화 기록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D727E-C046-2698-3884-0790D237A081}"/>
              </a:ext>
            </a:extLst>
          </p:cNvPr>
          <p:cNvSpPr txBox="1"/>
          <p:nvPr/>
        </p:nvSpPr>
        <p:spPr>
          <a:xfrm>
            <a:off x="979715" y="1576873"/>
            <a:ext cx="912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https://chat.openai.com/share/41168951-8961-4d80-88dd-d41e04d57026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90A50-E090-880B-C603-DEF05A44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16" y="2182750"/>
            <a:ext cx="3959133" cy="38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8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How to avoid my father to stop visiting my tuition after I'm getting bad  marks in tests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4850"/>
            <a:ext cx="12192000" cy="90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1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Dying Inside Meme Generator - Imgflip">
            <a:extLst>
              <a:ext uri="{FF2B5EF4-FFF2-40B4-BE49-F238E27FC236}">
                <a16:creationId xmlns:a16="http://schemas.microsoft.com/office/drawing/2014/main" id="{54B57E96-7606-53AC-13CE-BF548544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757" y="229499"/>
            <a:ext cx="3537226" cy="319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CA57C-090F-73FC-309B-AA099723A0B0}"/>
              </a:ext>
            </a:extLst>
          </p:cNvPr>
          <p:cNvSpPr txBox="1"/>
          <p:nvPr/>
        </p:nvSpPr>
        <p:spPr>
          <a:xfrm>
            <a:off x="578498" y="158621"/>
            <a:ext cx="5934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FF0000"/>
                </a:solidFill>
              </a:rPr>
              <a:t>공부하던거</a:t>
            </a:r>
            <a:r>
              <a:rPr lang="ko-KR" altLang="en-US" sz="4000" dirty="0">
                <a:solidFill>
                  <a:srgbClr val="FF0000"/>
                </a:solidFill>
              </a:rPr>
              <a:t> 전부 사라짐</a:t>
            </a:r>
            <a:r>
              <a:rPr lang="en-US" altLang="ko-KR" sz="4000" dirty="0">
                <a:solidFill>
                  <a:srgbClr val="FF0000"/>
                </a:solidFill>
              </a:rPr>
              <a:t>..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2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this baby thinking?? YOU TELL ME! : r/mem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72204" cy="687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80115" y="1324946"/>
            <a:ext cx="78470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누가 어떤 의도로 광운대 중도 프로그램을 만들었을까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시간 제한을 둔 걸까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광운대 로그인 화면이 뜨는 걸까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컴퓨터 사용 제한 시간이 계산되는 걸까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인증은 어떤 원리로 되는 걸까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019869" y="438539"/>
            <a:ext cx="4590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잡다한 생각</a:t>
            </a:r>
            <a:r>
              <a:rPr lang="en-US" altLang="ko-KR" sz="3000" dirty="0"/>
              <a:t>……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671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en Do Babies Crawl? 7 Tips To Encourage Craw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880"/>
            <a:ext cx="7444403" cy="38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znan, Poland, June 10, 2023: ChatGPT open ai chat bot golden metal shine  symbol concept. Spectacular glowing and reflection light icon abstract obje  Stock Photo - Ala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206" y="0"/>
            <a:ext cx="4753794" cy="311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1477" y="2838564"/>
            <a:ext cx="4180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비전공자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6"/>
            <a:ext cx="7427316" cy="18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5522" y="24551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PCClient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25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EB1DC-B718-EDBE-8EE6-E4CABA5D8067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광운대학교 보안 프로그램</a:t>
            </a:r>
            <a:endParaRPr lang="en-US" altLang="ko-KR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9B66E-CA8F-044D-23AE-6DA00CB29BF7}"/>
              </a:ext>
            </a:extLst>
          </p:cNvPr>
          <p:cNvSpPr>
            <a:spLocks/>
          </p:cNvSpPr>
          <p:nvPr/>
        </p:nvSpPr>
        <p:spPr>
          <a:xfrm>
            <a:off x="838200" y="1901898"/>
            <a:ext cx="10506456" cy="42063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8912" lvl="1" defTabSz="877824">
              <a:spcAft>
                <a:spcPts val="600"/>
              </a:spcAft>
            </a:pP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r>
              <a:rPr lang="ko-KR" altLang="en-US" sz="17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중앙 도서관 컴퓨터에 설치된 프로그램</a:t>
            </a: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77824">
              <a:spcAft>
                <a:spcPts val="600"/>
              </a:spcAft>
            </a:pPr>
            <a:endParaRPr lang="en-US" altLang="ko-KR" sz="172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0B782A-F376-848F-E6EF-380AABEE4FD0}"/>
                  </a:ext>
                </a:extLst>
              </p14:cNvPr>
              <p14:cNvContentPartPr/>
              <p14:nvPr/>
            </p14:nvContentPartPr>
            <p14:xfrm>
              <a:off x="3426728" y="2346777"/>
              <a:ext cx="348" cy="34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0B782A-F376-848F-E6EF-380AABEE4F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8028" y="2338077"/>
                <a:ext cx="17400" cy="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64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</TotalTime>
  <Words>512</Words>
  <Application>Microsoft Office PowerPoint</Application>
  <PresentationFormat>Widescreen</PresentationFormat>
  <Paragraphs>140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Calibri</vt:lpstr>
      <vt:lpstr>Office 테마</vt:lpstr>
      <vt:lpstr>PCClient</vt:lpstr>
      <vt:lpstr>목차 </vt:lpstr>
      <vt:lpstr>공부하게된 계기</vt:lpstr>
      <vt:lpstr>PowerPoint Presentation</vt:lpstr>
      <vt:lpstr>PowerPoint Presentation</vt:lpstr>
      <vt:lpstr>PowerPoint Presentation</vt:lpstr>
      <vt:lpstr>PowerPoint Presentation</vt:lpstr>
      <vt:lpstr>PCClient란?</vt:lpstr>
      <vt:lpstr>PowerPoint Presentation</vt:lpstr>
      <vt:lpstr>PowerPoint Presentation</vt:lpstr>
      <vt:lpstr>PowerPoint Presentation</vt:lpstr>
      <vt:lpstr>PCClient</vt:lpstr>
      <vt:lpstr>PowerPoint Presentation</vt:lpstr>
      <vt:lpstr>PCClient 파일 구성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PCClient 작동 원리</vt:lpstr>
      <vt:lpstr>PowerPoint Presentation</vt:lpstr>
      <vt:lpstr>PowerPoint Presentation</vt:lpstr>
      <vt:lpstr>프로그램 실행 기록 (log 파일)</vt:lpstr>
      <vt:lpstr>취약점</vt:lpstr>
      <vt:lpstr>1. 남은 시간 계산 오류 </vt:lpstr>
      <vt:lpstr>PowerPoint Presentation</vt:lpstr>
      <vt:lpstr>컴퓨터 시간 변경</vt:lpstr>
      <vt:lpstr>컴퓨터 시간 변경</vt:lpstr>
      <vt:lpstr>PCClient 강제종료 (Pcclient Error)</vt:lpstr>
      <vt:lpstr>PowerPoint Presentation</vt:lpstr>
      <vt:lpstr>결론</vt:lpstr>
      <vt:lpstr>PowerPoint Presentation</vt:lpstr>
      <vt:lpstr>ChatGPT 대화 기록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광운대 중도 프로그램</dc:title>
  <dc:creator>KUPIS</dc:creator>
  <cp:lastModifiedBy>김주호</cp:lastModifiedBy>
  <cp:revision>163</cp:revision>
  <dcterms:created xsi:type="dcterms:W3CDTF">2023-11-20T08:06:56Z</dcterms:created>
  <dcterms:modified xsi:type="dcterms:W3CDTF">2023-11-26T12:10:52Z</dcterms:modified>
</cp:coreProperties>
</file>